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6" r:id="rId13"/>
    <p:sldId id="268" r:id="rId14"/>
    <p:sldId id="267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184" autoAdjust="0"/>
  </p:normalViewPr>
  <p:slideViewPr>
    <p:cSldViewPr snapToGrid="0">
      <p:cViewPr varScale="1">
        <p:scale>
          <a:sx n="106" d="100"/>
          <a:sy n="106" d="100"/>
        </p:scale>
        <p:origin x="73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C0C6874-B373-427F-B728-368BFC4A46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5D99DA-5EA9-401D-A610-6031EF74D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0600A-8D94-46D0-AF65-A87ABD6BD057}" type="datetime1">
              <a:rPr lang="de-DE" smtClean="0"/>
              <a:t>10.05.2021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85528B-C555-44FA-9F85-56051B729C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9C6C1B-1D7B-4671-A624-42E44A9F5E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895108-F451-4579-B3C5-717B957ADC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1888715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D93A6-04D5-459E-9C0A-6248D65E9170}" type="datetime1">
              <a:rPr lang="de-DE" smtClean="0"/>
              <a:t>10.05.2021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0D4B6-5E1F-4AAF-A386-A4E5170543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1885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5/4/2021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Antonio Russo IT-S-21-01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7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5/4/2021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Antonio Russo IT-S-21-01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81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5/4/2021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Antonio Russo IT-S-21-01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2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5/4/2021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Antonio Russo IT-S-21-01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39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5/4/2021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Antonio Russo IT-S-21-01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6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5/4/2021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Antonio Russo IT-S-21-01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42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5/4/2021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Antonio Russo IT-S-21-01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5/4/2021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Antonio Russo IT-S-21-01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5/4/2021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Antonio Russo IT-S-21-01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36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5/4/2021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Antonio Russo IT-S-21-01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13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5/4/2021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Antonio Russo IT-S-21-01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6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de-DE"/>
              <a:t>5/4/2021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Antonio Russo IT-S-21-01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3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6" name="Picture 3">
            <a:extLst>
              <a:ext uri="{FF2B5EF4-FFF2-40B4-BE49-F238E27FC236}">
                <a16:creationId xmlns:a16="http://schemas.microsoft.com/office/drawing/2014/main" id="{36625FDB-2676-4565-BA0F-4B9FB2C92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7567" b="16884"/>
          <a:stretch/>
        </p:blipFill>
        <p:spPr>
          <a:xfrm>
            <a:off x="-10255" y="15178"/>
            <a:ext cx="12188932" cy="682588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3AF136-B123-4956-91E9-0D6D88A30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de-DE" sz="5400" dirty="0">
                <a:solidFill>
                  <a:srgbClr val="FFFFFF"/>
                </a:solidFill>
              </a:rPr>
              <a:t>Antonio Russo</a:t>
            </a:r>
            <a:br>
              <a:rPr lang="de-DE" sz="5400" dirty="0">
                <a:solidFill>
                  <a:srgbClr val="FFFFFF"/>
                </a:solidFill>
              </a:rPr>
            </a:br>
            <a:endParaRPr lang="de-DE" sz="54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779576-E188-4CE0-A4EC-F9FAAF9F0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54" y="4456143"/>
            <a:ext cx="4958128" cy="1765055"/>
          </a:xfrm>
        </p:spPr>
        <p:txBody>
          <a:bodyPr anchor="t">
            <a:normAutofit/>
          </a:bodyPr>
          <a:lstStyle/>
          <a:p>
            <a:pPr algn="l"/>
            <a:r>
              <a:rPr lang="de-DE" sz="2200" dirty="0">
                <a:solidFill>
                  <a:srgbClr val="FFFFFF"/>
                </a:solidFill>
              </a:rPr>
              <a:t>HTML Projekt, Leistungsnachweis IT-S-21-01</a:t>
            </a:r>
          </a:p>
        </p:txBody>
      </p:sp>
      <p:grpSp>
        <p:nvGrpSpPr>
          <p:cNvPr id="67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5" name="Freeform: Shape 67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6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77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6" name="Freeform: Shape 78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82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291FD1-0C16-4FC5-9477-C36FD3972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Antonio Russo IT-S-21-01</a:t>
            </a:r>
          </a:p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0A8FFE-A562-45F8-8595-1D18BECC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1/14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58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3135BA05-060B-4C33-A7C9-DCBD49807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33554" cy="6858000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2A6ABC5B-C8F4-42A3-8C1B-693884865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554" y="0"/>
            <a:ext cx="7495592" cy="6858000"/>
          </a:xfrm>
          <a:prstGeom prst="rect">
            <a:avLst/>
          </a:prstGeom>
        </p:spPr>
      </p:pic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4042F74E-AAB2-40DD-B0FE-6F529B453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7366" y="6356350"/>
            <a:ext cx="706170" cy="36512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10/14</a:t>
            </a:r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A337F0-977E-49E9-9EBF-3D5A2AA39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Antonio Russo IT-S-21-01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08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23C6539-4A7A-428B-AEE0-B04268834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9234" y="0"/>
            <a:ext cx="4778850" cy="6858000"/>
          </a:xfrm>
          <a:prstGeom prst="rect">
            <a:avLst/>
          </a:prstGeom>
        </p:spPr>
      </p:pic>
      <p:pic>
        <p:nvPicPr>
          <p:cNvPr id="6" name="Grafik 5" descr="Ein Bild, das Text, Computer, Screenshot enthält.&#10;&#10;Automatisch generierte Beschreibung">
            <a:extLst>
              <a:ext uri="{FF2B5EF4-FFF2-40B4-BE49-F238E27FC236}">
                <a16:creationId xmlns:a16="http://schemas.microsoft.com/office/drawing/2014/main" id="{B1821B55-1057-43F5-9C1E-DC057262E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616" y="0"/>
            <a:ext cx="8362384" cy="68580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DEE07A-9F70-43FB-9472-38C093F6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3" y="6356350"/>
            <a:ext cx="1086415" cy="36512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11/14</a:t>
            </a:r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403FB2-CAC9-47AB-A04D-9CBF185E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Antonio Russo IT-S-21-01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4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Essen, verschieden, Haufen, mehrere enthält.&#10;&#10;Automatisch generierte Beschreibung">
            <a:extLst>
              <a:ext uri="{FF2B5EF4-FFF2-40B4-BE49-F238E27FC236}">
                <a16:creationId xmlns:a16="http://schemas.microsoft.com/office/drawing/2014/main" id="{B21BED1E-8AB5-46E0-9F5F-39C1D6F60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89417" cy="2852061"/>
          </a:xfrm>
          <a:prstGeom prst="rect">
            <a:avLst/>
          </a:prstGeom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B2EB72A-73AE-4D6A-B59D-F8764B070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7" y="0"/>
            <a:ext cx="7602583" cy="6858000"/>
          </a:xfrm>
          <a:prstGeom prst="rect">
            <a:avLst/>
          </a:prstGeom>
        </p:spPr>
      </p:pic>
      <p:pic>
        <p:nvPicPr>
          <p:cNvPr id="8" name="Grafik 7" descr="Ein Bild, das Text, Natur, verschieden, mehrere enthält.&#10;&#10;Automatisch generierte Beschreibung">
            <a:extLst>
              <a:ext uri="{FF2B5EF4-FFF2-40B4-BE49-F238E27FC236}">
                <a16:creationId xmlns:a16="http://schemas.microsoft.com/office/drawing/2014/main" id="{1A9BB89D-8417-4B57-9E0C-E3132DE4F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061"/>
            <a:ext cx="4589417" cy="4005939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3F7F7FA-05E9-481A-A551-FBD0EE14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2389" y="6356350"/>
            <a:ext cx="1119612" cy="36512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12/14</a:t>
            </a:r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CDD239-1298-4BA9-916D-1B3E2409F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Antonio Russo IT-S-21-01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43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638" y="557190"/>
            <a:ext cx="10938762" cy="57423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38DB822-F2F5-4407-944D-2211321EA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953"/>
          <a:stretch/>
        </p:blipFill>
        <p:spPr>
          <a:xfrm>
            <a:off x="623686" y="565465"/>
            <a:ext cx="10931938" cy="573406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7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9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D7EC097-3389-46FD-A763-9D414CA57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Antonio Russo IT-S-21-01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162263-3C79-48B5-96F5-55EC2167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13/14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15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2" name="Top Left">
            <a:extLst>
              <a:ext uri="{FF2B5EF4-FFF2-40B4-BE49-F238E27FC236}">
                <a16:creationId xmlns:a16="http://schemas.microsoft.com/office/drawing/2014/main" id="{7092E392-4FB7-4E2D-928D-EFC63D148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B57026F-1936-4B50-9E5F-0037B748B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1C2FEB5-C2DC-4FDF-9FE5-407608D6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0B00B9B-BAB1-4074-A3AF-13B08F4E0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B6DF209-B3F7-4699-802B-4BE211132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45FFE10-7D64-45F0-B227-92979752A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395C91B-6EED-4F5B-8873-5E0AA757F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48D099A-D8DD-4FBA-AF53-928CE633C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F857259-D6C4-41F7-82DC-37816E8AD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85609F4-4104-4466-99A3-D72E20547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744909"/>
            <a:ext cx="5132388" cy="3155419"/>
          </a:xfrm>
        </p:spPr>
        <p:txBody>
          <a:bodyPr anchor="b">
            <a:normAutofit/>
          </a:bodyPr>
          <a:lstStyle/>
          <a:p>
            <a:pPr algn="l"/>
            <a:r>
              <a:rPr lang="de-DE" sz="5400" dirty="0"/>
              <a:t>Anregungen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29773C-EA1A-4E77-9407-DD28524ED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785" y="4074784"/>
            <a:ext cx="5132387" cy="2054306"/>
          </a:xfrm>
        </p:spPr>
        <p:txBody>
          <a:bodyPr anchor="t">
            <a:normAutofit/>
          </a:bodyPr>
          <a:lstStyle/>
          <a:p>
            <a:pPr algn="l"/>
            <a:r>
              <a:rPr lang="de-DE" sz="2200" dirty="0"/>
              <a:t>Haben Sie Fragen?</a:t>
            </a:r>
          </a:p>
        </p:txBody>
      </p:sp>
      <p:pic>
        <p:nvPicPr>
          <p:cNvPr id="6" name="Picture 5" descr="Weiße Glühbirnen mit einer gelben, die hervorsteht">
            <a:extLst>
              <a:ext uri="{FF2B5EF4-FFF2-40B4-BE49-F238E27FC236}">
                <a16:creationId xmlns:a16="http://schemas.microsoft.com/office/drawing/2014/main" id="{BBBABF2C-DD23-4F7D-8BDC-D80FDBF4E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04" r="5244" b="-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82" name="Bottom Right">
            <a:extLst>
              <a:ext uri="{FF2B5EF4-FFF2-40B4-BE49-F238E27FC236}">
                <a16:creationId xmlns:a16="http://schemas.microsoft.com/office/drawing/2014/main" id="{A7C60A7A-4212-46AC-80A2-DE231DD3D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EDA875D-6B8A-4B32-89EB-F4CD6D1F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40" name="Graphic 157">
              <a:extLst>
                <a:ext uri="{FF2B5EF4-FFF2-40B4-BE49-F238E27FC236}">
                  <a16:creationId xmlns:a16="http://schemas.microsoft.com/office/drawing/2014/main" id="{AA7D7CCE-E90B-483E-AFF7-CF95CABC9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7F2D919-84B6-4EC4-87F5-BDFF145BB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5C8244C-685B-42CF-B028-C7ADE067C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420B7EF-9249-4974-A978-AAD55C81B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5BD8B59-E1C0-4320-BFC1-66D139E80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983471C-A7FE-4ED8-BE9B-601CEC61E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E8B842F2-803D-4F74-BBF6-6965BC0FD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91">
                <a:extLst>
                  <a:ext uri="{FF2B5EF4-FFF2-40B4-BE49-F238E27FC236}">
                    <a16:creationId xmlns:a16="http://schemas.microsoft.com/office/drawing/2014/main" id="{94ECDF1E-AE5F-46C4-A134-C28C6D6B78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0E491A0-7D49-4A1F-B2DB-C94F56329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4" name="Cross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15507" y="3369564"/>
            <a:ext cx="118872" cy="118872"/>
            <a:chOff x="1175347" y="3733800"/>
            <a:chExt cx="118872" cy="11887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2C9AC7E-9054-4C07-81F9-EE2574FA2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Antonio Russo IT-S-21-01</a:t>
            </a: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CA23FA-1DE2-4204-B666-F787B558A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5999" y="6356350"/>
            <a:ext cx="2098895" cy="36512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14/14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8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8" name="Rectangle 10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9" name="Rectangle 108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11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0" name="Freeform: Shape 114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1" name="Freeform: Shape 116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2" name="Freeform: Shape 118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0067D16-5CCB-4A70-AFFC-7E888FE95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Inhalt</a:t>
            </a:r>
          </a:p>
        </p:txBody>
      </p:sp>
      <p:grpSp>
        <p:nvGrpSpPr>
          <p:cNvPr id="17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77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178" name="Freeform: Shape 123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9" name="Freeform: Shape 124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0" name="Freeform: Shape 125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1" name="Freeform: Shape 126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82" name="Freeform: Shape 122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" name="Rechteck 4" descr="Lehrer">
            <a:extLst>
              <a:ext uri="{FF2B5EF4-FFF2-40B4-BE49-F238E27FC236}">
                <a16:creationId xmlns:a16="http://schemas.microsoft.com/office/drawing/2014/main" id="{BB9CCF66-75F6-4BC4-84C3-E2345BE3822E}"/>
              </a:ext>
            </a:extLst>
          </p:cNvPr>
          <p:cNvSpPr/>
          <p:nvPr/>
        </p:nvSpPr>
        <p:spPr>
          <a:xfrm>
            <a:off x="1384415" y="3025022"/>
            <a:ext cx="1068246" cy="106824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A52D5C93-90DB-4255-846A-213652D5EBEB}"/>
              </a:ext>
            </a:extLst>
          </p:cNvPr>
          <p:cNvSpPr/>
          <p:nvPr/>
        </p:nvSpPr>
        <p:spPr>
          <a:xfrm>
            <a:off x="720446" y="4317028"/>
            <a:ext cx="2373880" cy="720000"/>
          </a:xfrm>
          <a:custGeom>
            <a:avLst/>
            <a:gdLst>
              <a:gd name="connsiteX0" fmla="*/ 0 w 2373880"/>
              <a:gd name="connsiteY0" fmla="*/ 0 h 720000"/>
              <a:gd name="connsiteX1" fmla="*/ 2373880 w 2373880"/>
              <a:gd name="connsiteY1" fmla="*/ 0 h 720000"/>
              <a:gd name="connsiteX2" fmla="*/ 2373880 w 2373880"/>
              <a:gd name="connsiteY2" fmla="*/ 720000 h 720000"/>
              <a:gd name="connsiteX3" fmla="*/ 0 w 2373880"/>
              <a:gd name="connsiteY3" fmla="*/ 720000 h 720000"/>
              <a:gd name="connsiteX4" fmla="*/ 0 w 237388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880" h="720000">
                <a:moveTo>
                  <a:pt x="0" y="0"/>
                </a:moveTo>
                <a:lnTo>
                  <a:pt x="2373880" y="0"/>
                </a:lnTo>
                <a:lnTo>
                  <a:pt x="237388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Thema</a:t>
            </a:r>
          </a:p>
        </p:txBody>
      </p:sp>
      <p:sp>
        <p:nvSpPr>
          <p:cNvPr id="8" name="Rechteck 7" descr="Häkchen">
            <a:extLst>
              <a:ext uri="{FF2B5EF4-FFF2-40B4-BE49-F238E27FC236}">
                <a16:creationId xmlns:a16="http://schemas.microsoft.com/office/drawing/2014/main" id="{B81C80C5-64FF-457D-B955-4B397A613B18}"/>
              </a:ext>
            </a:extLst>
          </p:cNvPr>
          <p:cNvSpPr/>
          <p:nvPr/>
        </p:nvSpPr>
        <p:spPr>
          <a:xfrm>
            <a:off x="4162572" y="2933088"/>
            <a:ext cx="1068246" cy="106824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7F00EE1D-98B6-4EFC-A798-2724097F57E0}"/>
              </a:ext>
            </a:extLst>
          </p:cNvPr>
          <p:cNvSpPr/>
          <p:nvPr/>
        </p:nvSpPr>
        <p:spPr>
          <a:xfrm>
            <a:off x="3509755" y="4317028"/>
            <a:ext cx="2373880" cy="720000"/>
          </a:xfrm>
          <a:custGeom>
            <a:avLst/>
            <a:gdLst>
              <a:gd name="connsiteX0" fmla="*/ 0 w 2373880"/>
              <a:gd name="connsiteY0" fmla="*/ 0 h 720000"/>
              <a:gd name="connsiteX1" fmla="*/ 2373880 w 2373880"/>
              <a:gd name="connsiteY1" fmla="*/ 0 h 720000"/>
              <a:gd name="connsiteX2" fmla="*/ 2373880 w 2373880"/>
              <a:gd name="connsiteY2" fmla="*/ 720000 h 720000"/>
              <a:gd name="connsiteX3" fmla="*/ 0 w 2373880"/>
              <a:gd name="connsiteY3" fmla="*/ 720000 h 720000"/>
              <a:gd name="connsiteX4" fmla="*/ 0 w 237388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880" h="720000">
                <a:moveTo>
                  <a:pt x="0" y="0"/>
                </a:moveTo>
                <a:lnTo>
                  <a:pt x="2373880" y="0"/>
                </a:lnTo>
                <a:lnTo>
                  <a:pt x="237388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 Seiten/</a:t>
            </a:r>
            <a:r>
              <a:rPr lang="en-US" sz="2100" kern="1200" dirty="0" err="1"/>
              <a:t>Darstellung</a:t>
            </a:r>
            <a:endParaRPr lang="en-US" sz="2100" kern="1200" dirty="0"/>
          </a:p>
        </p:txBody>
      </p:sp>
      <p:sp>
        <p:nvSpPr>
          <p:cNvPr id="10" name="Rechteck 9" descr="Web Design">
            <a:extLst>
              <a:ext uri="{FF2B5EF4-FFF2-40B4-BE49-F238E27FC236}">
                <a16:creationId xmlns:a16="http://schemas.microsoft.com/office/drawing/2014/main" id="{634C28C2-19CD-4D5F-9EA6-D70BE7A81F25}"/>
              </a:ext>
            </a:extLst>
          </p:cNvPr>
          <p:cNvSpPr/>
          <p:nvPr/>
        </p:nvSpPr>
        <p:spPr>
          <a:xfrm>
            <a:off x="6951882" y="2933088"/>
            <a:ext cx="1068246" cy="106824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DDD555C9-6FB1-4F00-AC61-EAD810575F02}"/>
              </a:ext>
            </a:extLst>
          </p:cNvPr>
          <p:cNvSpPr/>
          <p:nvPr/>
        </p:nvSpPr>
        <p:spPr>
          <a:xfrm>
            <a:off x="6299065" y="4317028"/>
            <a:ext cx="2373880" cy="720000"/>
          </a:xfrm>
          <a:custGeom>
            <a:avLst/>
            <a:gdLst>
              <a:gd name="connsiteX0" fmla="*/ 0 w 2373880"/>
              <a:gd name="connsiteY0" fmla="*/ 0 h 720000"/>
              <a:gd name="connsiteX1" fmla="*/ 2373880 w 2373880"/>
              <a:gd name="connsiteY1" fmla="*/ 0 h 720000"/>
              <a:gd name="connsiteX2" fmla="*/ 2373880 w 2373880"/>
              <a:gd name="connsiteY2" fmla="*/ 720000 h 720000"/>
              <a:gd name="connsiteX3" fmla="*/ 0 w 2373880"/>
              <a:gd name="connsiteY3" fmla="*/ 720000 h 720000"/>
              <a:gd name="connsiteX4" fmla="*/ 0 w 237388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880" h="720000">
                <a:moveTo>
                  <a:pt x="0" y="0"/>
                </a:moveTo>
                <a:lnTo>
                  <a:pt x="2373880" y="0"/>
                </a:lnTo>
                <a:lnTo>
                  <a:pt x="237388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Html Code</a:t>
            </a:r>
          </a:p>
        </p:txBody>
      </p:sp>
      <p:sp>
        <p:nvSpPr>
          <p:cNvPr id="12" name="Rechteck 11" descr="List">
            <a:extLst>
              <a:ext uri="{FF2B5EF4-FFF2-40B4-BE49-F238E27FC236}">
                <a16:creationId xmlns:a16="http://schemas.microsoft.com/office/drawing/2014/main" id="{E56042EB-90B1-4991-A527-9183C0FF69AB}"/>
              </a:ext>
            </a:extLst>
          </p:cNvPr>
          <p:cNvSpPr/>
          <p:nvPr/>
        </p:nvSpPr>
        <p:spPr>
          <a:xfrm>
            <a:off x="9741192" y="2933088"/>
            <a:ext cx="1068246" cy="106824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8DE58EC9-974A-4D66-A751-86C6BEFC5476}"/>
              </a:ext>
            </a:extLst>
          </p:cNvPr>
          <p:cNvSpPr/>
          <p:nvPr/>
        </p:nvSpPr>
        <p:spPr>
          <a:xfrm>
            <a:off x="9088375" y="4317028"/>
            <a:ext cx="2373880" cy="720000"/>
          </a:xfrm>
          <a:custGeom>
            <a:avLst/>
            <a:gdLst>
              <a:gd name="connsiteX0" fmla="*/ 0 w 2373880"/>
              <a:gd name="connsiteY0" fmla="*/ 0 h 720000"/>
              <a:gd name="connsiteX1" fmla="*/ 2373880 w 2373880"/>
              <a:gd name="connsiteY1" fmla="*/ 0 h 720000"/>
              <a:gd name="connsiteX2" fmla="*/ 2373880 w 2373880"/>
              <a:gd name="connsiteY2" fmla="*/ 720000 h 720000"/>
              <a:gd name="connsiteX3" fmla="*/ 0 w 2373880"/>
              <a:gd name="connsiteY3" fmla="*/ 720000 h 720000"/>
              <a:gd name="connsiteX4" fmla="*/ 0 w 237388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880" h="720000">
                <a:moveTo>
                  <a:pt x="0" y="0"/>
                </a:moveTo>
                <a:lnTo>
                  <a:pt x="2373880" y="0"/>
                </a:lnTo>
                <a:lnTo>
                  <a:pt x="237388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 err="1"/>
              <a:t>Anregungen</a:t>
            </a:r>
            <a:endParaRPr lang="en-US" sz="2100" kern="1200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077117A9-A3D5-47E0-8C3A-FC912DBDD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Antonio Russo IT-S-21-01</a:t>
            </a:r>
          </a:p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9221452-D5AB-493E-841A-29A459A22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2/14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95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E97D7B6-7543-4D50-8949-368AA44B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Thema/Meine Stadt</a:t>
            </a:r>
            <a:endParaRPr lang="de-DE"/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" name="Rechteck: diagonal liegende Ecken abgerundet 4">
            <a:extLst>
              <a:ext uri="{FF2B5EF4-FFF2-40B4-BE49-F238E27FC236}">
                <a16:creationId xmlns:a16="http://schemas.microsoft.com/office/drawing/2014/main" id="{382FFFD4-8268-4D30-9DEF-E0CA6FE435E1}"/>
              </a:ext>
            </a:extLst>
          </p:cNvPr>
          <p:cNvSpPr/>
          <p:nvPr/>
        </p:nvSpPr>
        <p:spPr>
          <a:xfrm>
            <a:off x="1183352" y="2675506"/>
            <a:ext cx="1448067" cy="1448067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Rechteck 6" descr="Bücher">
            <a:extLst>
              <a:ext uri="{FF2B5EF4-FFF2-40B4-BE49-F238E27FC236}">
                <a16:creationId xmlns:a16="http://schemas.microsoft.com/office/drawing/2014/main" id="{C269C746-4E93-4939-B38B-E0A62D6D2A60}"/>
              </a:ext>
            </a:extLst>
          </p:cNvPr>
          <p:cNvSpPr/>
          <p:nvPr/>
        </p:nvSpPr>
        <p:spPr>
          <a:xfrm>
            <a:off x="1491957" y="2984110"/>
            <a:ext cx="830858" cy="83085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A7090F78-5900-4D2F-9B3F-85FA9F3C1BC2}"/>
              </a:ext>
            </a:extLst>
          </p:cNvPr>
          <p:cNvSpPr/>
          <p:nvPr/>
        </p:nvSpPr>
        <p:spPr>
          <a:xfrm>
            <a:off x="720446" y="4574610"/>
            <a:ext cx="2373880" cy="720000"/>
          </a:xfrm>
          <a:custGeom>
            <a:avLst/>
            <a:gdLst>
              <a:gd name="connsiteX0" fmla="*/ 0 w 2373880"/>
              <a:gd name="connsiteY0" fmla="*/ 0 h 720000"/>
              <a:gd name="connsiteX1" fmla="*/ 2373880 w 2373880"/>
              <a:gd name="connsiteY1" fmla="*/ 0 h 720000"/>
              <a:gd name="connsiteX2" fmla="*/ 2373880 w 2373880"/>
              <a:gd name="connsiteY2" fmla="*/ 720000 h 720000"/>
              <a:gd name="connsiteX3" fmla="*/ 0 w 2373880"/>
              <a:gd name="connsiteY3" fmla="*/ 720000 h 720000"/>
              <a:gd name="connsiteX4" fmla="*/ 0 w 237388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880" h="720000">
                <a:moveTo>
                  <a:pt x="0" y="0"/>
                </a:moveTo>
                <a:lnTo>
                  <a:pt x="2373880" y="0"/>
                </a:lnTo>
                <a:lnTo>
                  <a:pt x="237388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de-DE" sz="1600" kern="1200"/>
              <a:t>Geschichte</a:t>
            </a:r>
            <a:endParaRPr lang="en-US" sz="1600" kern="1200"/>
          </a:p>
        </p:txBody>
      </p:sp>
      <p:sp>
        <p:nvSpPr>
          <p:cNvPr id="9" name="Rechteck: diagonal liegende Ecken abgerundet 8">
            <a:extLst>
              <a:ext uri="{FF2B5EF4-FFF2-40B4-BE49-F238E27FC236}">
                <a16:creationId xmlns:a16="http://schemas.microsoft.com/office/drawing/2014/main" id="{27FA0C33-81DE-4BA6-B9D2-0BC789D1FFA0}"/>
              </a:ext>
            </a:extLst>
          </p:cNvPr>
          <p:cNvSpPr/>
          <p:nvPr/>
        </p:nvSpPr>
        <p:spPr>
          <a:xfrm>
            <a:off x="3972662" y="2675506"/>
            <a:ext cx="1448067" cy="1448067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Rechteck 10" descr="Earth Globe Americas">
            <a:extLst>
              <a:ext uri="{FF2B5EF4-FFF2-40B4-BE49-F238E27FC236}">
                <a16:creationId xmlns:a16="http://schemas.microsoft.com/office/drawing/2014/main" id="{115FF53D-6142-4905-811E-988998E77BD1}"/>
              </a:ext>
            </a:extLst>
          </p:cNvPr>
          <p:cNvSpPr/>
          <p:nvPr/>
        </p:nvSpPr>
        <p:spPr>
          <a:xfrm>
            <a:off x="4281267" y="2984110"/>
            <a:ext cx="830858" cy="83085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493109"/>
              <a:satOff val="-449"/>
              <a:lumOff val="-653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EA882B62-5369-4842-9AC5-EAC8ECE512B0}"/>
              </a:ext>
            </a:extLst>
          </p:cNvPr>
          <p:cNvSpPr/>
          <p:nvPr/>
        </p:nvSpPr>
        <p:spPr>
          <a:xfrm>
            <a:off x="3509755" y="4574610"/>
            <a:ext cx="2373880" cy="720000"/>
          </a:xfrm>
          <a:custGeom>
            <a:avLst/>
            <a:gdLst>
              <a:gd name="connsiteX0" fmla="*/ 0 w 2373880"/>
              <a:gd name="connsiteY0" fmla="*/ 0 h 720000"/>
              <a:gd name="connsiteX1" fmla="*/ 2373880 w 2373880"/>
              <a:gd name="connsiteY1" fmla="*/ 0 h 720000"/>
              <a:gd name="connsiteX2" fmla="*/ 2373880 w 2373880"/>
              <a:gd name="connsiteY2" fmla="*/ 720000 h 720000"/>
              <a:gd name="connsiteX3" fmla="*/ 0 w 2373880"/>
              <a:gd name="connsiteY3" fmla="*/ 720000 h 720000"/>
              <a:gd name="connsiteX4" fmla="*/ 0 w 237388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880" h="720000">
                <a:moveTo>
                  <a:pt x="0" y="0"/>
                </a:moveTo>
                <a:lnTo>
                  <a:pt x="2373880" y="0"/>
                </a:lnTo>
                <a:lnTo>
                  <a:pt x="237388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de-DE" sz="1600" kern="1200"/>
              <a:t>Kultur</a:t>
            </a:r>
            <a:endParaRPr lang="en-US" sz="1600" kern="1200"/>
          </a:p>
        </p:txBody>
      </p:sp>
      <p:sp>
        <p:nvSpPr>
          <p:cNvPr id="23" name="Rechteck: diagonal liegende Ecken abgerundet 22">
            <a:extLst>
              <a:ext uri="{FF2B5EF4-FFF2-40B4-BE49-F238E27FC236}">
                <a16:creationId xmlns:a16="http://schemas.microsoft.com/office/drawing/2014/main" id="{8232990D-0A5D-42B0-8379-1099AEC99AB9}"/>
              </a:ext>
            </a:extLst>
          </p:cNvPr>
          <p:cNvSpPr/>
          <p:nvPr/>
        </p:nvSpPr>
        <p:spPr>
          <a:xfrm>
            <a:off x="6761972" y="2675506"/>
            <a:ext cx="1448067" cy="1448067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Rechteck 33" descr="Fork and knife">
            <a:extLst>
              <a:ext uri="{FF2B5EF4-FFF2-40B4-BE49-F238E27FC236}">
                <a16:creationId xmlns:a16="http://schemas.microsoft.com/office/drawing/2014/main" id="{8A9BD5D8-2093-4178-8A6F-ACC12ADCA200}"/>
              </a:ext>
            </a:extLst>
          </p:cNvPr>
          <p:cNvSpPr/>
          <p:nvPr/>
        </p:nvSpPr>
        <p:spPr>
          <a:xfrm>
            <a:off x="7070576" y="2984110"/>
            <a:ext cx="830858" cy="830858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986217"/>
              <a:satOff val="-899"/>
              <a:lumOff val="-1307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8A82156F-0643-4185-8673-59739A1ADB77}"/>
              </a:ext>
            </a:extLst>
          </p:cNvPr>
          <p:cNvSpPr/>
          <p:nvPr/>
        </p:nvSpPr>
        <p:spPr>
          <a:xfrm>
            <a:off x="6299065" y="4574610"/>
            <a:ext cx="2373880" cy="720000"/>
          </a:xfrm>
          <a:custGeom>
            <a:avLst/>
            <a:gdLst>
              <a:gd name="connsiteX0" fmla="*/ 0 w 2373880"/>
              <a:gd name="connsiteY0" fmla="*/ 0 h 720000"/>
              <a:gd name="connsiteX1" fmla="*/ 2373880 w 2373880"/>
              <a:gd name="connsiteY1" fmla="*/ 0 h 720000"/>
              <a:gd name="connsiteX2" fmla="*/ 2373880 w 2373880"/>
              <a:gd name="connsiteY2" fmla="*/ 720000 h 720000"/>
              <a:gd name="connsiteX3" fmla="*/ 0 w 2373880"/>
              <a:gd name="connsiteY3" fmla="*/ 720000 h 720000"/>
              <a:gd name="connsiteX4" fmla="*/ 0 w 237388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880" h="720000">
                <a:moveTo>
                  <a:pt x="0" y="0"/>
                </a:moveTo>
                <a:lnTo>
                  <a:pt x="2373880" y="0"/>
                </a:lnTo>
                <a:lnTo>
                  <a:pt x="237388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de-DE" sz="1600" kern="1200"/>
              <a:t>Küche</a:t>
            </a:r>
            <a:endParaRPr lang="en-US" sz="1600" kern="1200"/>
          </a:p>
        </p:txBody>
      </p:sp>
      <p:sp>
        <p:nvSpPr>
          <p:cNvPr id="36" name="Rechteck: diagonal liegende Ecken abgerundet 35">
            <a:extLst>
              <a:ext uri="{FF2B5EF4-FFF2-40B4-BE49-F238E27FC236}">
                <a16:creationId xmlns:a16="http://schemas.microsoft.com/office/drawing/2014/main" id="{E6059C2C-3B15-418E-AC6B-96DDD5888D37}"/>
              </a:ext>
            </a:extLst>
          </p:cNvPr>
          <p:cNvSpPr/>
          <p:nvPr/>
        </p:nvSpPr>
        <p:spPr>
          <a:xfrm>
            <a:off x="9551282" y="2675506"/>
            <a:ext cx="1448067" cy="1448067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Rechteck 36" descr="Map with pin">
            <a:extLst>
              <a:ext uri="{FF2B5EF4-FFF2-40B4-BE49-F238E27FC236}">
                <a16:creationId xmlns:a16="http://schemas.microsoft.com/office/drawing/2014/main" id="{CDC4C928-DF31-432E-BA74-A44A71A9C2DA}"/>
              </a:ext>
            </a:extLst>
          </p:cNvPr>
          <p:cNvSpPr/>
          <p:nvPr/>
        </p:nvSpPr>
        <p:spPr>
          <a:xfrm>
            <a:off x="9859886" y="2984110"/>
            <a:ext cx="830858" cy="830858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1479326"/>
              <a:satOff val="-1348"/>
              <a:lumOff val="-196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67E2D17B-1CE1-4672-ACCA-2DFEDA48816D}"/>
              </a:ext>
            </a:extLst>
          </p:cNvPr>
          <p:cNvSpPr/>
          <p:nvPr/>
        </p:nvSpPr>
        <p:spPr>
          <a:xfrm>
            <a:off x="9088375" y="4574610"/>
            <a:ext cx="2373880" cy="720000"/>
          </a:xfrm>
          <a:custGeom>
            <a:avLst/>
            <a:gdLst>
              <a:gd name="connsiteX0" fmla="*/ 0 w 2373880"/>
              <a:gd name="connsiteY0" fmla="*/ 0 h 720000"/>
              <a:gd name="connsiteX1" fmla="*/ 2373880 w 2373880"/>
              <a:gd name="connsiteY1" fmla="*/ 0 h 720000"/>
              <a:gd name="connsiteX2" fmla="*/ 2373880 w 2373880"/>
              <a:gd name="connsiteY2" fmla="*/ 720000 h 720000"/>
              <a:gd name="connsiteX3" fmla="*/ 0 w 2373880"/>
              <a:gd name="connsiteY3" fmla="*/ 720000 h 720000"/>
              <a:gd name="connsiteX4" fmla="*/ 0 w 237388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880" h="720000">
                <a:moveTo>
                  <a:pt x="0" y="0"/>
                </a:moveTo>
                <a:lnTo>
                  <a:pt x="2373880" y="0"/>
                </a:lnTo>
                <a:lnTo>
                  <a:pt x="237388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de-DE" sz="1600" kern="1200"/>
              <a:t>Sehenswürdigkeiten</a:t>
            </a:r>
            <a:endParaRPr lang="en-US" sz="1600" kern="1200"/>
          </a:p>
        </p:txBody>
      </p:sp>
      <p:sp>
        <p:nvSpPr>
          <p:cNvPr id="39" name="Fußzeilenplatzhalter 38">
            <a:extLst>
              <a:ext uri="{FF2B5EF4-FFF2-40B4-BE49-F238E27FC236}">
                <a16:creationId xmlns:a16="http://schemas.microsoft.com/office/drawing/2014/main" id="{ED7FF98F-811F-4EF4-B2E5-8F475CDF3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Antonio Russo IT-S-21-01</a:t>
            </a:r>
          </a:p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A0E0271-0B1E-4CDC-9647-B2D503442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3/14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06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10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7" name="Freeform: Shape 1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18" name="Freeform: Shape 1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19" name="Freeform: Shape 1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21" name="Freeform: Shape 1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1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1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1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1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1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1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29" name="Freeform: Shape 17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17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18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18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18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18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18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36" name="Rectangle 186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7" name="Rectangle 188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962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38" name="Top left">
            <a:extLst>
              <a:ext uri="{FF2B5EF4-FFF2-40B4-BE49-F238E27FC236}">
                <a16:creationId xmlns:a16="http://schemas.microsoft.com/office/drawing/2014/main" id="{DF8BEBB1-B21D-4B67-A3DF-A0D6928E6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239" name="Freeform: Shape 191">
              <a:extLst>
                <a:ext uri="{FF2B5EF4-FFF2-40B4-BE49-F238E27FC236}">
                  <a16:creationId xmlns:a16="http://schemas.microsoft.com/office/drawing/2014/main" id="{FA78E734-0AB2-4794-B62C-BB594651C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40" name="Freeform: Shape 192">
              <a:extLst>
                <a:ext uri="{FF2B5EF4-FFF2-40B4-BE49-F238E27FC236}">
                  <a16:creationId xmlns:a16="http://schemas.microsoft.com/office/drawing/2014/main" id="{4A2365BC-41E2-4DA5-9D72-19A85E238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1" name="Freeform: Shape 193">
              <a:extLst>
                <a:ext uri="{FF2B5EF4-FFF2-40B4-BE49-F238E27FC236}">
                  <a16:creationId xmlns:a16="http://schemas.microsoft.com/office/drawing/2014/main" id="{8C29DA0E-F141-48C4-AF40-B6AFC44D4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2" name="Freeform: Shape 194">
              <a:extLst>
                <a:ext uri="{FF2B5EF4-FFF2-40B4-BE49-F238E27FC236}">
                  <a16:creationId xmlns:a16="http://schemas.microsoft.com/office/drawing/2014/main" id="{D3971CAA-AE7C-4D3E-9CF3-12DCC2D1B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3" name="Freeform: Shape 195">
              <a:extLst>
                <a:ext uri="{FF2B5EF4-FFF2-40B4-BE49-F238E27FC236}">
                  <a16:creationId xmlns:a16="http://schemas.microsoft.com/office/drawing/2014/main" id="{24EF5E2D-E3F0-4D83-B3D6-F96D29A9A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4" name="Freeform: Shape 196">
              <a:extLst>
                <a:ext uri="{FF2B5EF4-FFF2-40B4-BE49-F238E27FC236}">
                  <a16:creationId xmlns:a16="http://schemas.microsoft.com/office/drawing/2014/main" id="{0232BD7E-5856-42D2-922A-21EA20157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5" name="Freeform: Shape 197">
              <a:extLst>
                <a:ext uri="{FF2B5EF4-FFF2-40B4-BE49-F238E27FC236}">
                  <a16:creationId xmlns:a16="http://schemas.microsoft.com/office/drawing/2014/main" id="{4DAF834F-3919-4406-8D51-A94678A12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6" name="Freeform: Shape 198">
              <a:extLst>
                <a:ext uri="{FF2B5EF4-FFF2-40B4-BE49-F238E27FC236}">
                  <a16:creationId xmlns:a16="http://schemas.microsoft.com/office/drawing/2014/main" id="{92EF54F7-FEF9-4C90-9C75-1270259C45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40D3588-F1A4-4E74-B8C2-FFC7D31AA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2" y="194322"/>
            <a:ext cx="4252945" cy="21682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 dirty="0">
                <a:solidFill>
                  <a:schemeClr val="tx2"/>
                </a:solidFill>
              </a:rPr>
              <a:t>Seiten </a:t>
            </a:r>
            <a:r>
              <a:rPr lang="en-US" sz="3200" kern="1200" dirty="0" err="1">
                <a:solidFill>
                  <a:schemeClr val="tx2"/>
                </a:solidFill>
              </a:rPr>
              <a:t>Darstellung</a:t>
            </a:r>
            <a:endParaRPr lang="en-US" sz="3200" kern="1200" dirty="0">
              <a:solidFill>
                <a:schemeClr val="tx2"/>
              </a:solidFill>
            </a:endParaRPr>
          </a:p>
        </p:txBody>
      </p:sp>
      <p:sp>
        <p:nvSpPr>
          <p:cNvPr id="143" name="Content Placeholder 142">
            <a:extLst>
              <a:ext uri="{FF2B5EF4-FFF2-40B4-BE49-F238E27FC236}">
                <a16:creationId xmlns:a16="http://schemas.microsoft.com/office/drawing/2014/main" id="{6B0E4CD4-6EB1-481E-87BA-26AC00D21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784" y="4074784"/>
            <a:ext cx="6797322" cy="20543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+mj-lt"/>
              </a:rPr>
              <a:t>6 Seiten</a:t>
            </a:r>
            <a:endParaRPr lang="en-US" sz="3200" kern="12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FC5D532-9031-43B8-82C5-4526FE98C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670" y="194321"/>
            <a:ext cx="2744902" cy="1421159"/>
          </a:xfrm>
          <a:prstGeom prst="rect">
            <a:avLst/>
          </a:prstGeom>
        </p:spPr>
      </p:pic>
      <p:grpSp>
        <p:nvGrpSpPr>
          <p:cNvPr id="247" name="Cross">
            <a:extLst>
              <a:ext uri="{FF2B5EF4-FFF2-40B4-BE49-F238E27FC236}">
                <a16:creationId xmlns:a16="http://schemas.microsoft.com/office/drawing/2014/main" id="{B85C759A-5C09-4459-B1E4-94F7661EA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EC30F6F-D573-41BF-A68A-86D525763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Straight Connector 202">
              <a:extLst>
                <a:ext uri="{FF2B5EF4-FFF2-40B4-BE49-F238E27FC236}">
                  <a16:creationId xmlns:a16="http://schemas.microsoft.com/office/drawing/2014/main" id="{3195FA3F-AB0C-44F1-A942-A958B19A7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655790A4-C644-4FC5-B52C-B3105C890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068" y="1710237"/>
            <a:ext cx="2866054" cy="1421159"/>
          </a:xfrm>
          <a:prstGeom prst="rect">
            <a:avLst/>
          </a:prstGeom>
        </p:spPr>
      </p:pic>
      <p:grpSp>
        <p:nvGrpSpPr>
          <p:cNvPr id="249" name="Bottom Right">
            <a:extLst>
              <a:ext uri="{FF2B5EF4-FFF2-40B4-BE49-F238E27FC236}">
                <a16:creationId xmlns:a16="http://schemas.microsoft.com/office/drawing/2014/main" id="{21733F20-F2EA-4686-86F6-EFD2D03FA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50" name="Graphic 157">
              <a:extLst>
                <a:ext uri="{FF2B5EF4-FFF2-40B4-BE49-F238E27FC236}">
                  <a16:creationId xmlns:a16="http://schemas.microsoft.com/office/drawing/2014/main" id="{226DC38A-FE5C-49C5-B192-3C5EF1919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51" name="Freeform: Shape 207">
                <a:extLst>
                  <a:ext uri="{FF2B5EF4-FFF2-40B4-BE49-F238E27FC236}">
                    <a16:creationId xmlns:a16="http://schemas.microsoft.com/office/drawing/2014/main" id="{39E38483-5970-4967-AA0B-A8109072E0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2" name="Freeform: Shape 208">
                <a:extLst>
                  <a:ext uri="{FF2B5EF4-FFF2-40B4-BE49-F238E27FC236}">
                    <a16:creationId xmlns:a16="http://schemas.microsoft.com/office/drawing/2014/main" id="{22333749-539F-4CDB-8CD7-7DB03CC41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3" name="Freeform: Shape 209">
                <a:extLst>
                  <a:ext uri="{FF2B5EF4-FFF2-40B4-BE49-F238E27FC236}">
                    <a16:creationId xmlns:a16="http://schemas.microsoft.com/office/drawing/2014/main" id="{CA99BEF1-B700-4583-8A41-30D9DF14F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0F69E9D8-DC34-4353-B7BD-03E1E27EE7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4" name="Freeform: Shape 211">
                <a:extLst>
                  <a:ext uri="{FF2B5EF4-FFF2-40B4-BE49-F238E27FC236}">
                    <a16:creationId xmlns:a16="http://schemas.microsoft.com/office/drawing/2014/main" id="{BDA2F83A-5529-43C4-BA27-E71EDC6BB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CB9D2674-3C61-45CC-B2B1-DC4C2DAA0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A6D2CB5-9FFB-4E71-9396-ABE2D02F1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5" name="Freeform: Shape 206">
              <a:extLst>
                <a:ext uri="{FF2B5EF4-FFF2-40B4-BE49-F238E27FC236}">
                  <a16:creationId xmlns:a16="http://schemas.microsoft.com/office/drawing/2014/main" id="{AFD36DDA-713C-4A05-A0C9-9721C462E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9DC77CB1-2C60-4162-8A16-159BE27D9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670" y="3290414"/>
            <a:ext cx="2989030" cy="1421159"/>
          </a:xfrm>
          <a:prstGeom prst="rect">
            <a:avLst/>
          </a:prstGeom>
        </p:spPr>
      </p:pic>
      <p:pic>
        <p:nvPicPr>
          <p:cNvPr id="10" name="Grafik 9" descr="Ein Bild, das Text, Himmel, draußen, verschieden enthält.&#10;&#10;Automatisch generierte Beschreibung">
            <a:extLst>
              <a:ext uri="{FF2B5EF4-FFF2-40B4-BE49-F238E27FC236}">
                <a16:creationId xmlns:a16="http://schemas.microsoft.com/office/drawing/2014/main" id="{40442F07-8C03-444E-ADC2-65EDB8C63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670" y="4851571"/>
            <a:ext cx="3048466" cy="1421159"/>
          </a:xfrm>
          <a:prstGeom prst="rect">
            <a:avLst/>
          </a:prstGeom>
        </p:spPr>
      </p:pic>
      <p:pic>
        <p:nvPicPr>
          <p:cNvPr id="22" name="Grafik 2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2D8A4A4-45FD-41B6-9960-9727E9A2BA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015" y="149080"/>
            <a:ext cx="3207756" cy="1421159"/>
          </a:xfrm>
          <a:prstGeom prst="rect">
            <a:avLst/>
          </a:prstGeom>
        </p:spPr>
      </p:pic>
      <p:pic>
        <p:nvPicPr>
          <p:cNvPr id="40" name="Grafik 39" descr="Ein Bild, das Essen, verschieden, Haufen, mehrere enthält.&#10;&#10;Automatisch generierte Beschreibung">
            <a:extLst>
              <a:ext uri="{FF2B5EF4-FFF2-40B4-BE49-F238E27FC236}">
                <a16:creationId xmlns:a16="http://schemas.microsoft.com/office/drawing/2014/main" id="{152BEE37-4E90-4C06-9F36-DBE4CDE48E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512" y="1710237"/>
            <a:ext cx="3265442" cy="1391908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4E3ADFB-6433-4962-BDFB-AA63871BF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Antonio Russo IT-S-21-01 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ADA5170-EA2E-4ABF-B3A8-64BF518FB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4/14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40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4" name="Top left">
            <a:extLst>
              <a:ext uri="{FF2B5EF4-FFF2-40B4-BE49-F238E27FC236}">
                <a16:creationId xmlns:a16="http://schemas.microsoft.com/office/drawing/2014/main" id="{459862C0-828C-4688-9C70-32B106308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913CF1-1352-4A05-9FFE-BAC2B9EF9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94EFAD0-1F3C-4A6A-AA1D-211ED5654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D71D53D-E478-4044-985B-57A5A530E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89D7948-C0E9-43BA-9CB4-975A6D943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2E1523D-C3CB-46C6-B1CD-14A95DF0A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7C548BC-A312-4789-93A8-CBCFC2FC5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D0292AB-E3CA-4B26-BF97-0065659D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96E2A19-992B-423A-BC43-9132FB364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B973F25-6D22-459E-8A17-03D3E0785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>
            <a:normAutofit/>
          </a:bodyPr>
          <a:lstStyle/>
          <a:p>
            <a:r>
              <a:rPr lang="de-DE" dirty="0"/>
              <a:t>HTML Code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1053F4E-9FA5-4F7B-9769-047E79535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358F3B-10E3-4B24-B348-1371ADAFD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5" y="2384474"/>
            <a:ext cx="5604997" cy="3728613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Seite 1.Startseite/ NAV-HEADER-BOX-CENTER-Responsives Design</a:t>
            </a:r>
          </a:p>
          <a:p>
            <a:r>
              <a:rPr lang="de-DE" sz="1800" dirty="0"/>
              <a:t>Seite 2.Impressum/ NAV- Formular-Sendeadresse</a:t>
            </a:r>
          </a:p>
          <a:p>
            <a:r>
              <a:rPr lang="de-DE" sz="1800" dirty="0"/>
              <a:t>Seite 3.Sehenswürdigkeiten/ NAV-Lightbox  Verlinkung</a:t>
            </a:r>
          </a:p>
          <a:p>
            <a:r>
              <a:rPr lang="de-DE" sz="1800" dirty="0"/>
              <a:t>Seite 4.Geschichte/ NAV-DIV-A HREF</a:t>
            </a:r>
          </a:p>
          <a:p>
            <a:r>
              <a:rPr lang="de-DE" sz="1800" dirty="0"/>
              <a:t>Seite 5.Kultur/ NAV-Lightbox  Verlinkung</a:t>
            </a:r>
          </a:p>
          <a:p>
            <a:r>
              <a:rPr lang="de-DE" sz="1800" dirty="0"/>
              <a:t>Seite 6.Küche/ NAV-Lightbox  Verlinkung</a:t>
            </a:r>
          </a:p>
          <a:p>
            <a:r>
              <a:rPr lang="de-DE" sz="1800" dirty="0"/>
              <a:t>Eigene CSS Datei</a:t>
            </a:r>
          </a:p>
          <a:p>
            <a:r>
              <a:rPr lang="de-DE" sz="1800" dirty="0"/>
              <a:t>Seiten verbunden mit „</a:t>
            </a:r>
            <a:r>
              <a:rPr lang="de-DE" sz="1800" dirty="0" err="1"/>
              <a:t>Active</a:t>
            </a:r>
            <a:r>
              <a:rPr lang="de-DE" sz="1800" dirty="0"/>
              <a:t>“</a:t>
            </a:r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  <p:grpSp>
        <p:nvGrpSpPr>
          <p:cNvPr id="56" name="Bottom Right">
            <a:extLst>
              <a:ext uri="{FF2B5EF4-FFF2-40B4-BE49-F238E27FC236}">
                <a16:creationId xmlns:a16="http://schemas.microsoft.com/office/drawing/2014/main" id="{AD4BD16E-C737-4940-9554-4F38D19BD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7" name="Graphic 157">
              <a:extLst>
                <a:ext uri="{FF2B5EF4-FFF2-40B4-BE49-F238E27FC236}">
                  <a16:creationId xmlns:a16="http://schemas.microsoft.com/office/drawing/2014/main" id="{ABCD3874-8B15-426E-9474-9E62D5576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143CC60-7FC7-4C7A-83AE-C0407345CF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A80F6FC-4D96-4FC3-84CF-DCDF434CE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BD39541-DE32-4CD1-8233-10583989C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3223A41-CAE9-48C9-B0F1-4D7336609D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16E84E6-CDBF-4571-8BA3-F981868691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1EE14EE-AE62-4058-8E52-70EF8007B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22A00BC-B1AC-4DB5-8CFE-61ABDEB272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692FB9F-D2E4-4C66-BCD8-3EB98044B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9931B06-5CF0-4288-9B3F-54E84D9C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Antonio Russo IT-S-21-01</a:t>
            </a:r>
          </a:p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7CFADE-0119-418F-8312-60DED308E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5/14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2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CFE55B3F-4634-4A41-B146-E6251581E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1648"/>
          </a:xfrm>
          <a:prstGeom prst="rect">
            <a:avLst/>
          </a:prstGeom>
          <a:solidFill>
            <a:srgbClr val="64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Text, Himmel, draußen, Berg enthält.&#10;&#10;Automatisch generierte Beschreibung">
            <a:extLst>
              <a:ext uri="{FF2B5EF4-FFF2-40B4-BE49-F238E27FC236}">
                <a16:creationId xmlns:a16="http://schemas.microsoft.com/office/drawing/2014/main" id="{3646C3F2-D62C-4D02-BDB7-A0E3EB3F75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r="6313" b="-1"/>
          <a:stretch/>
        </p:blipFill>
        <p:spPr>
          <a:xfrm>
            <a:off x="20" y="638177"/>
            <a:ext cx="3017500" cy="5581644"/>
          </a:xfrm>
          <a:prstGeom prst="rect">
            <a:avLst/>
          </a:prstGeo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9BE46B29-AFB5-48B8-B3CF-8124FA437E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120"/>
          <a:stretch/>
        </p:blipFill>
        <p:spPr>
          <a:xfrm>
            <a:off x="3171272" y="638179"/>
            <a:ext cx="5849456" cy="558164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271337D-F3C8-440C-83FC-A59D42820F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7" r="29932" b="-2"/>
          <a:stretch/>
        </p:blipFill>
        <p:spPr>
          <a:xfrm>
            <a:off x="9174480" y="692543"/>
            <a:ext cx="3017520" cy="547291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CD271E5-55BF-4266-A3A7-CFCC3051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56352"/>
            <a:ext cx="12192000" cy="501648"/>
          </a:xfrm>
          <a:prstGeom prst="rect">
            <a:avLst/>
          </a:prstGeom>
          <a:solidFill>
            <a:srgbClr val="64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E3CDE9-3CF1-4251-B645-B46810913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Antonio Russo IT-S-21-01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Foliennummernplatzhalter 25">
            <a:extLst>
              <a:ext uri="{FF2B5EF4-FFF2-40B4-BE49-F238E27FC236}">
                <a16:creationId xmlns:a16="http://schemas.microsoft.com/office/drawing/2014/main" id="{C29418AF-0913-41E0-8BA9-4403F962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3309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6/14</a:t>
            </a:r>
          </a:p>
        </p:txBody>
      </p:sp>
    </p:spTree>
    <p:extLst>
      <p:ext uri="{BB962C8B-B14F-4D97-AF65-F5344CB8AC3E}">
        <p14:creationId xmlns:p14="http://schemas.microsoft.com/office/powerpoint/2010/main" val="427423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3B5F590-1EF6-43EE-9CAC-55772F45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Antonio Russo IT-S-21-01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0BD79D-4F1B-48D0-AE84-BFCC9E9C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7/14</a:t>
            </a:r>
          </a:p>
          <a:p>
            <a:endParaRPr lang="en-US" dirty="0"/>
          </a:p>
        </p:txBody>
      </p:sp>
      <p:pic>
        <p:nvPicPr>
          <p:cNvPr id="5" name="Grafik 4" descr="Ein Bild, das Text, Wasser, Himmel, draußen enthält.&#10;&#10;Automatisch generierte Beschreibung">
            <a:extLst>
              <a:ext uri="{FF2B5EF4-FFF2-40B4-BE49-F238E27FC236}">
                <a16:creationId xmlns:a16="http://schemas.microsoft.com/office/drawing/2014/main" id="{1E66FFD6-83D5-4B9B-9B53-8EAA6E61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943600" cy="6055567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C06F3A-22C8-4087-86EB-854A89516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0"/>
            <a:ext cx="6248400" cy="60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7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68939BF-7EB0-433C-9A39-8B9DC2B50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683" y="-2"/>
            <a:ext cx="8734266" cy="1323705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B64D1484-3225-41C5-8698-4AD0951C4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583" y="-1"/>
            <a:ext cx="4589416" cy="7332785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39FC7565-1C8D-40BD-85FC-B95DA1C5F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682" y="1323704"/>
            <a:ext cx="8734264" cy="600908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881785-3321-4EBB-A5B5-706C6BF7F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6571" y="6424612"/>
            <a:ext cx="3187338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Antonio Russo IT-S-21-01</a:t>
            </a:r>
          </a:p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0CDC29B-ADCD-46DB-8444-824467A7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8/14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54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Himmel, draußen, verschieden enthält.&#10;&#10;Automatisch generierte Beschreibung">
            <a:extLst>
              <a:ext uri="{FF2B5EF4-FFF2-40B4-BE49-F238E27FC236}">
                <a16:creationId xmlns:a16="http://schemas.microsoft.com/office/drawing/2014/main" id="{D15EE0C3-F6CE-4C54-807C-76CDD7231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47063" cy="3239589"/>
          </a:xfrm>
          <a:prstGeom prst="rect">
            <a:avLst/>
          </a:prstGeom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C418DF2-83BE-40C0-9128-29683E2ED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063" y="0"/>
            <a:ext cx="6984274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308313D-1EB9-4FA4-B70C-40AE99228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9589"/>
            <a:ext cx="5347062" cy="3618411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3489A52-56FA-4E65-9E53-E9D82EE1E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901" y="6356350"/>
            <a:ext cx="606582" cy="36512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9/14</a:t>
            </a:r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34A473-6014-417A-8B60-62070D9D7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Antonio Russo IT-S-21-01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79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ploreVTI">
  <a:themeElements>
    <a:clrScheme name="AnalogousFromLightSeedLeftStep">
      <a:dk1>
        <a:srgbClr val="000000"/>
      </a:dk1>
      <a:lt1>
        <a:srgbClr val="FFFFFF"/>
      </a:lt1>
      <a:dk2>
        <a:srgbClr val="273B22"/>
      </a:dk2>
      <a:lt2>
        <a:srgbClr val="E8E5E2"/>
      </a:lt2>
      <a:accent1>
        <a:srgbClr val="61A8E7"/>
      </a:accent1>
      <a:accent2>
        <a:srgbClr val="3FB0B6"/>
      </a:accent2>
      <a:accent3>
        <a:srgbClr val="40B48A"/>
      </a:accent3>
      <a:accent4>
        <a:srgbClr val="3BB756"/>
      </a:accent4>
      <a:accent5>
        <a:srgbClr val="59B841"/>
      </a:accent5>
      <a:accent6>
        <a:srgbClr val="84AF40"/>
      </a:accent6>
      <a:hlink>
        <a:srgbClr val="A07C5D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</Words>
  <Application>Microsoft Office PowerPoint</Application>
  <PresentationFormat>Breitbild</PresentationFormat>
  <Paragraphs>55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Arial</vt:lpstr>
      <vt:lpstr>Avenir Next LT Pro</vt:lpstr>
      <vt:lpstr>AvenirNext LT Pro Medium</vt:lpstr>
      <vt:lpstr>Calibri</vt:lpstr>
      <vt:lpstr>Posterama</vt:lpstr>
      <vt:lpstr>Segoe UI Semilight</vt:lpstr>
      <vt:lpstr>ExploreVTI</vt:lpstr>
      <vt:lpstr>Antonio Russo </vt:lpstr>
      <vt:lpstr>Inhalt</vt:lpstr>
      <vt:lpstr>Thema/Meine Stadt</vt:lpstr>
      <vt:lpstr>Seiten Darstellung</vt:lpstr>
      <vt:lpstr>HTML Code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Anregungen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Antonio Russo </dc:title>
  <dc:creator>Russo, Antonio</dc:creator>
  <cp:lastModifiedBy>Russo, Antonio</cp:lastModifiedBy>
  <cp:revision>13</cp:revision>
  <dcterms:created xsi:type="dcterms:W3CDTF">2021-05-04T08:11:59Z</dcterms:created>
  <dcterms:modified xsi:type="dcterms:W3CDTF">2021-05-10T08:31:21Z</dcterms:modified>
</cp:coreProperties>
</file>